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8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7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5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4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7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1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7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20B0-8C46-448C-9317-84F9F9276DFF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24C2-1597-4312-A690-E17C100DA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9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24" y="2414491"/>
            <a:ext cx="9144000" cy="2387600"/>
          </a:xfrm>
        </p:spPr>
        <p:txBody>
          <a:bodyPr/>
          <a:lstStyle/>
          <a:p>
            <a:r>
              <a:rPr lang="en-GB" dirty="0" smtClean="0"/>
              <a:t>Derwent Hill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263" y="5057078"/>
            <a:ext cx="9144000" cy="1655762"/>
          </a:xfrm>
        </p:spPr>
        <p:txBody>
          <a:bodyPr/>
          <a:lstStyle/>
          <a:p>
            <a:r>
              <a:rPr lang="en-GB" dirty="0" smtClean="0"/>
              <a:t>Monday 29</a:t>
            </a:r>
            <a:r>
              <a:rPr lang="en-GB" baseline="30000" dirty="0" smtClean="0"/>
              <a:t>th</a:t>
            </a:r>
            <a:r>
              <a:rPr lang="en-GB" dirty="0" smtClean="0"/>
              <a:t> September – Friday 3</a:t>
            </a:r>
            <a:r>
              <a:rPr lang="en-GB" baseline="30000" dirty="0" smtClean="0"/>
              <a:t>rd</a:t>
            </a:r>
            <a:r>
              <a:rPr lang="en-GB" dirty="0" smtClean="0"/>
              <a:t> October 2025</a:t>
            </a:r>
            <a:endParaRPr lang="en-GB" dirty="0"/>
          </a:p>
        </p:txBody>
      </p:sp>
      <p:pic>
        <p:nvPicPr>
          <p:cNvPr id="1026" name="Picture 2" descr="Schools &amp; Youth - Derwent 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66" y="715335"/>
            <a:ext cx="5501593" cy="28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Pick </a:t>
            </a:r>
            <a:r>
              <a:rPr lang="en-GB" b="1" dirty="0"/>
              <a:t>u</a:t>
            </a:r>
            <a:r>
              <a:rPr lang="en-GB" b="1" dirty="0" smtClean="0"/>
              <a:t>p and Journey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Drop off on Monday </a:t>
            </a:r>
            <a:r>
              <a:rPr lang="en-GB" sz="2400" dirty="0" smtClean="0">
                <a:solidFill>
                  <a:srgbClr val="FF0000"/>
                </a:solidFill>
              </a:rPr>
              <a:t>morning at 9:15am</a:t>
            </a:r>
            <a:r>
              <a:rPr lang="en-GB" sz="2400" dirty="0" smtClean="0"/>
              <a:t>. Meet outside of school next to bus stop.</a:t>
            </a:r>
            <a:endParaRPr lang="en-GB" sz="2400" dirty="0"/>
          </a:p>
          <a:p>
            <a:r>
              <a:rPr lang="en-GB" sz="2400" dirty="0" smtClean="0"/>
              <a:t>Children to give case to a member of staff who will put it on board. They will get straight on the bus.</a:t>
            </a:r>
          </a:p>
          <a:p>
            <a:r>
              <a:rPr lang="en-GB" sz="2400" dirty="0" smtClean="0"/>
              <a:t>Parents should avoid blocking path and find somewhere to wait away from bus.</a:t>
            </a:r>
          </a:p>
          <a:p>
            <a:r>
              <a:rPr lang="en-GB" sz="2400" dirty="0" smtClean="0"/>
              <a:t>Children can bring a small backpack to keep on the bus with them. They can bring a book or travel game, etc. to keep them amused (nothing electronic!) plus a small snack and a drink.</a:t>
            </a:r>
          </a:p>
          <a:p>
            <a:r>
              <a:rPr lang="en-GB" sz="2400" dirty="0" smtClean="0"/>
              <a:t>Children will eat lunch on arrival. Derwent Hill will provide this.</a:t>
            </a:r>
          </a:p>
          <a:p>
            <a:r>
              <a:rPr lang="en-GB" sz="2400" dirty="0" smtClean="0"/>
              <a:t>All medication to be handed </a:t>
            </a:r>
            <a:r>
              <a:rPr lang="en-GB" sz="2400" dirty="0" smtClean="0">
                <a:solidFill>
                  <a:srgbClr val="FF0000"/>
                </a:solidFill>
              </a:rPr>
              <a:t>to Miss Taylor by Friday 26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September. </a:t>
            </a:r>
          </a:p>
          <a:p>
            <a:r>
              <a:rPr lang="en-GB" sz="2400" dirty="0" smtClean="0"/>
              <a:t>Any new medication – please stay behind and we will chat to you at the end.</a:t>
            </a:r>
          </a:p>
        </p:txBody>
      </p:sp>
    </p:spTree>
    <p:extLst>
      <p:ext uri="{BB962C8B-B14F-4D97-AF65-F5344CB8AC3E}">
        <p14:creationId xmlns:p14="http://schemas.microsoft.com/office/powerpoint/2010/main" val="520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Friday Collection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party will arrive back at school on Friday </a:t>
            </a:r>
            <a:r>
              <a:rPr lang="en-GB" sz="2400" dirty="0" smtClean="0"/>
              <a:t>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October.</a:t>
            </a:r>
            <a:endParaRPr lang="en-GB" sz="2400" dirty="0" smtClean="0"/>
          </a:p>
          <a:p>
            <a:r>
              <a:rPr lang="en-GB" sz="2400" dirty="0" smtClean="0"/>
              <a:t>We </a:t>
            </a:r>
            <a:r>
              <a:rPr lang="en-GB" sz="2400" dirty="0"/>
              <a:t>anticipate </a:t>
            </a:r>
            <a:r>
              <a:rPr lang="en-GB" sz="2400" dirty="0">
                <a:solidFill>
                  <a:srgbClr val="FF0000"/>
                </a:solidFill>
              </a:rPr>
              <a:t>returning to school at </a:t>
            </a:r>
            <a:r>
              <a:rPr lang="en-GB" sz="2400" dirty="0" smtClean="0">
                <a:solidFill>
                  <a:srgbClr val="FF0000"/>
                </a:solidFill>
              </a:rPr>
              <a:t>approx. </a:t>
            </a:r>
            <a:r>
              <a:rPr lang="en-GB" sz="2400" dirty="0" smtClean="0">
                <a:solidFill>
                  <a:srgbClr val="FF0000"/>
                </a:solidFill>
              </a:rPr>
              <a:t>3:30pm </a:t>
            </a:r>
            <a:r>
              <a:rPr lang="en-GB" sz="2400" dirty="0">
                <a:solidFill>
                  <a:srgbClr val="FF0000"/>
                </a:solidFill>
              </a:rPr>
              <a:t>although a text message will be sent approximately 40 minutes before arrival.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Please collect your child from the </a:t>
            </a:r>
            <a:r>
              <a:rPr lang="en-GB" sz="2400" dirty="0" err="1" smtClean="0"/>
              <a:t>Springwell</a:t>
            </a:r>
            <a:r>
              <a:rPr lang="en-GB" sz="2400" dirty="0" smtClean="0"/>
              <a:t> Road bus stop.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6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8" y="1825625"/>
            <a:ext cx="10006704" cy="4351338"/>
          </a:xfrm>
        </p:spPr>
      </p:pic>
    </p:spTree>
    <p:extLst>
      <p:ext uri="{BB962C8B-B14F-4D97-AF65-F5344CB8AC3E}">
        <p14:creationId xmlns:p14="http://schemas.microsoft.com/office/powerpoint/2010/main" val="37371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Downstairs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/>
          <a:stretch/>
        </p:blipFill>
        <p:spPr>
          <a:xfrm>
            <a:off x="1153682" y="1845276"/>
            <a:ext cx="9884635" cy="40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Activities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1" y="495719"/>
            <a:ext cx="2888735" cy="2166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60" y="362043"/>
            <a:ext cx="2351967" cy="3135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5" y="3402226"/>
            <a:ext cx="2119184" cy="282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13" y="4341340"/>
            <a:ext cx="2932671" cy="219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69" y="1459063"/>
            <a:ext cx="2899719" cy="2174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51" y="3962400"/>
            <a:ext cx="3569729" cy="26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2" y="98853"/>
            <a:ext cx="6478333" cy="6545121"/>
          </a:xfrm>
        </p:spPr>
      </p:pic>
      <p:sp>
        <p:nvSpPr>
          <p:cNvPr id="5" name="TextBox 4"/>
          <p:cNvSpPr txBox="1"/>
          <p:nvPr/>
        </p:nvSpPr>
        <p:spPr>
          <a:xfrm>
            <a:off x="7801233" y="509091"/>
            <a:ext cx="4127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</a:t>
            </a:r>
            <a:r>
              <a:rPr lang="en-GB" dirty="0"/>
              <a:t>u</a:t>
            </a:r>
            <a:r>
              <a:rPr lang="en-GB" dirty="0" smtClean="0"/>
              <a:t>seful: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Dirty clothes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Pocket money (up to £10.00) – children are responsible for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Sun cream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Names in/on everything!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Things to avoid: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electronic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false nails/jewellery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3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Any Questions?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49846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241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Derwent Hill</vt:lpstr>
      <vt:lpstr>Pick up and Journey</vt:lpstr>
      <vt:lpstr>Friday Collection</vt:lpstr>
      <vt:lpstr>PowerPoint Presentation</vt:lpstr>
      <vt:lpstr>Downstairs</vt:lpstr>
      <vt:lpstr>Activities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Derwent Hill</dc:title>
  <dc:creator>Teacher</dc:creator>
  <cp:lastModifiedBy>Bethany Smith</cp:lastModifiedBy>
  <cp:revision>26</cp:revision>
  <dcterms:created xsi:type="dcterms:W3CDTF">2021-05-26T08:41:31Z</dcterms:created>
  <dcterms:modified xsi:type="dcterms:W3CDTF">2025-09-15T13:00:34Z</dcterms:modified>
</cp:coreProperties>
</file>